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C43B1-6979-4671-882A-DC7748331EA6}" type="datetimeFigureOut">
              <a:rPr lang="pl-PL" smtClean="0"/>
              <a:pPr/>
              <a:t>2011-05-24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AD49DA-65EB-4A95-99DE-361830EC78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89" y="2711286"/>
            <a:ext cx="7558222" cy="143542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Każdą prostą możemy opisać równaniem ogólnym, ale prostych pionowych nie możemy opisać równaniem kierunkowym (proste pionowe nie są wykresami funkcji, bo dla jednego argumentu przyjmuje wiele wartości).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Zadania do samodzielnego rozwiązania:</a:t>
            </a:r>
            <a:endParaRPr lang="pl-PL" dirty="0" smtClean="0"/>
          </a:p>
          <a:p>
            <a:pPr>
              <a:buNone/>
            </a:pPr>
            <a:r>
              <a:rPr lang="pl-PL" sz="2000" dirty="0" smtClean="0"/>
              <a:t>Zad. 1 Znajdź równanie prostej przechodzącej</a:t>
            </a:r>
          </a:p>
          <a:p>
            <a:pPr>
              <a:buNone/>
            </a:pPr>
            <a:r>
              <a:rPr lang="pl-PL" sz="2000" dirty="0" smtClean="0"/>
              <a:t>przez punkty, gdy:</a:t>
            </a:r>
          </a:p>
          <a:p>
            <a:pPr lvl="0">
              <a:buNone/>
            </a:pPr>
            <a:r>
              <a:rPr lang="pl-PL" sz="2000" dirty="0" smtClean="0"/>
              <a:t>A=(3,4), B=(5,3)</a:t>
            </a:r>
          </a:p>
          <a:p>
            <a:pPr lvl="0">
              <a:buNone/>
            </a:pPr>
            <a:r>
              <a:rPr lang="pl-PL" sz="2000" dirty="0" smtClean="0"/>
              <a:t>A=(1,2), B=(1,3)</a:t>
            </a:r>
          </a:p>
          <a:p>
            <a:pPr lvl="0">
              <a:buNone/>
            </a:pPr>
            <a:r>
              <a:rPr lang="pl-PL" sz="2000" dirty="0" smtClean="0"/>
              <a:t>A=(2,5), B=(4,5)</a:t>
            </a:r>
          </a:p>
          <a:p>
            <a:pPr>
              <a:buNone/>
            </a:pPr>
            <a:r>
              <a:rPr lang="pl-PL" sz="2000" dirty="0" smtClean="0"/>
              <a:t>Zad. 2 Zapisz w postaci kierunkowej( o ile to możliwe):</a:t>
            </a:r>
          </a:p>
          <a:p>
            <a:pPr lvl="0">
              <a:buNone/>
            </a:pPr>
            <a:r>
              <a:rPr lang="pl-PL" sz="2000" dirty="0" smtClean="0"/>
              <a:t>a) 3x – 4y +5=0</a:t>
            </a:r>
          </a:p>
          <a:p>
            <a:pPr lvl="0">
              <a:buNone/>
            </a:pPr>
            <a:r>
              <a:rPr lang="pl-PL" sz="2000" dirty="0" smtClean="0"/>
              <a:t>b) 4x+3=0</a:t>
            </a:r>
          </a:p>
          <a:p>
            <a:pPr lvl="0">
              <a:buNone/>
            </a:pPr>
            <a:r>
              <a:rPr lang="pl-PL" sz="2000" dirty="0" smtClean="0"/>
              <a:t>c) 6y -3=0</a:t>
            </a:r>
          </a:p>
          <a:p>
            <a:pPr>
              <a:buNone/>
            </a:pPr>
            <a:r>
              <a:rPr lang="pl-PL" sz="2000" dirty="0" smtClean="0"/>
              <a:t>Zad. 3 Przekształć równanie do postaci kierunkowej i narysuj wykres prostej </a:t>
            </a:r>
          </a:p>
          <a:p>
            <a:pPr>
              <a:buNone/>
            </a:pPr>
            <a:r>
              <a:rPr lang="pl-PL" sz="2000" dirty="0" smtClean="0"/>
              <a:t>3x – 2y + 4 = 0.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105159"/>
          </a:xfrm>
        </p:spPr>
        <p:txBody>
          <a:bodyPr>
            <a:normAutofit/>
          </a:bodyPr>
          <a:lstStyle/>
          <a:p>
            <a:r>
              <a:rPr lang="pl-PL" dirty="0" smtClean="0"/>
              <a:t>Równanie prostej na płaszczyźnie.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cxnSp>
        <p:nvCxnSpPr>
          <p:cNvPr id="4" name="Łącznik prosty 3"/>
          <p:cNvCxnSpPr/>
          <p:nvPr/>
        </p:nvCxnSpPr>
        <p:spPr>
          <a:xfrm flipV="1">
            <a:off x="1214414" y="2714620"/>
            <a:ext cx="1785950" cy="14287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071538" y="1214422"/>
            <a:ext cx="242889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rot="5400000">
            <a:off x="4607719" y="4036223"/>
            <a:ext cx="121444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43108" y="85723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y=b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 rot="19296796">
            <a:off x="1071538" y="3405481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y=ax+b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143504" y="392906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x=c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47635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just">
              <a:lnSpc>
                <a:spcPct val="200000"/>
              </a:lnSpc>
            </a:pPr>
            <a:r>
              <a:rPr lang="pl-PL" dirty="0" smtClean="0"/>
              <a:t>Jeśli znamy współrzędne dwóch punktów należących do prostej, możemy wyznaczyć jej równanie. Dla prostej będącej wykresem funkcji liniowej wyznaczamy równanie postaci </a:t>
            </a:r>
            <a:r>
              <a:rPr lang="pl-PL" dirty="0" err="1" smtClean="0"/>
              <a:t>y=ax+b</a:t>
            </a:r>
            <a:r>
              <a:rPr lang="pl-PL" dirty="0" smtClean="0"/>
              <a:t>.</a:t>
            </a:r>
          </a:p>
          <a:p>
            <a:pPr algn="just">
              <a:lnSpc>
                <a:spcPct val="20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Równanie postaci y = </a:t>
            </a:r>
            <a:r>
              <a:rPr lang="pl-PL" dirty="0" err="1" smtClean="0"/>
              <a:t>ax</a:t>
            </a:r>
            <a:r>
              <a:rPr lang="pl-PL" dirty="0" smtClean="0"/>
              <a:t> +b nazywamy równaniem </a:t>
            </a:r>
            <a:r>
              <a:rPr lang="pl-PL" b="1" dirty="0" smtClean="0"/>
              <a:t>kierunkowym prostej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Np. y=4x-2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Równanie </a:t>
            </a:r>
            <a:r>
              <a:rPr lang="pl-PL" dirty="0" err="1" smtClean="0"/>
              <a:t>Ax</a:t>
            </a:r>
            <a:r>
              <a:rPr lang="pl-PL" dirty="0" smtClean="0"/>
              <a:t> +By +C =0, gdzie A≠0 lub B≠0, nazywamy równaniem </a:t>
            </a:r>
            <a:r>
              <a:rPr lang="pl-PL" b="1" dirty="0" smtClean="0"/>
              <a:t>ogólnym prostej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Np. 3x-4y+5=0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Każdą prostą można opisać równaniem.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 smtClean="0"/>
              <a:t>Przykład </a:t>
            </a: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Znajdź równanie prostej przechodzącej przez punkty, gdy:</a:t>
            </a:r>
          </a:p>
          <a:p>
            <a:pPr lvl="0" algn="just">
              <a:buNone/>
            </a:pPr>
            <a:r>
              <a:rPr lang="pl-PL" dirty="0" smtClean="0"/>
              <a:t>a)   </a:t>
            </a:r>
            <a:r>
              <a:rPr lang="pl-PL" dirty="0" err="1" smtClean="0"/>
              <a:t>A</a:t>
            </a:r>
            <a:r>
              <a:rPr lang="pl-PL" dirty="0" smtClean="0"/>
              <a:t>=(-2,1), B=(4,3)</a:t>
            </a:r>
          </a:p>
          <a:p>
            <a:pPr algn="just">
              <a:buNone/>
            </a:pPr>
            <a:r>
              <a:rPr lang="pl-PL" dirty="0" smtClean="0"/>
              <a:t> </a:t>
            </a:r>
          </a:p>
          <a:p>
            <a:pPr algn="just">
              <a:buNone/>
            </a:pPr>
            <a:r>
              <a:rPr lang="pl-PL" dirty="0" smtClean="0"/>
              <a:t> </a:t>
            </a:r>
          </a:p>
          <a:p>
            <a:pPr algn="just">
              <a:buNone/>
            </a:pPr>
            <a:r>
              <a:rPr lang="pl-PL" dirty="0" smtClean="0"/>
              <a:t> 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Aby wyznaczyć współczynniki a i b równania </a:t>
            </a:r>
            <a:r>
              <a:rPr lang="pl-PL" dirty="0" err="1" smtClean="0"/>
              <a:t>y=ax+b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Podstawiamy do równania </a:t>
            </a:r>
            <a:r>
              <a:rPr lang="pl-PL" dirty="0" err="1" smtClean="0"/>
              <a:t>y=ax+b</a:t>
            </a:r>
            <a:r>
              <a:rPr lang="pl-PL" dirty="0" smtClean="0"/>
              <a:t> współrzędne punktu A</a:t>
            </a:r>
          </a:p>
          <a:p>
            <a:pPr algn="just">
              <a:buNone/>
            </a:pPr>
            <a:r>
              <a:rPr lang="pl-PL" dirty="0" smtClean="0"/>
              <a:t>{pierwszą współrzędną za x drugą za y} </a:t>
            </a:r>
            <a:r>
              <a:rPr lang="pl-PL" b="1" dirty="0" smtClean="0"/>
              <a:t>i otrzymujemy równanie</a:t>
            </a:r>
          </a:p>
          <a:p>
            <a:pPr algn="just">
              <a:buNone/>
            </a:pPr>
            <a:r>
              <a:rPr lang="pl-PL" b="1" dirty="0" smtClean="0"/>
              <a:t>1=a(-1)+b</a:t>
            </a:r>
            <a:r>
              <a:rPr lang="pl-PL" dirty="0" smtClean="0"/>
              <a:t>,  potem zapisujemy drugie równanie podstawiając do</a:t>
            </a:r>
          </a:p>
          <a:p>
            <a:pPr algn="just">
              <a:buNone/>
            </a:pPr>
            <a:r>
              <a:rPr lang="pl-PL" dirty="0" smtClean="0"/>
              <a:t>równania </a:t>
            </a:r>
            <a:r>
              <a:rPr lang="pl-PL" dirty="0" err="1" smtClean="0"/>
              <a:t>y=ax+b</a:t>
            </a:r>
            <a:r>
              <a:rPr lang="pl-PL" dirty="0" smtClean="0"/>
              <a:t> współrzędne punktu B {pierwszą współrzędną za</a:t>
            </a:r>
          </a:p>
          <a:p>
            <a:pPr algn="just">
              <a:buNone/>
            </a:pPr>
            <a:r>
              <a:rPr lang="pl-PL" dirty="0" smtClean="0"/>
              <a:t>x drugą za y} </a:t>
            </a:r>
            <a:r>
              <a:rPr lang="pl-PL" b="1" dirty="0" smtClean="0"/>
              <a:t>i otrzymujemy równanie 3=a 4+b</a:t>
            </a:r>
            <a:r>
              <a:rPr lang="pl-PL" dirty="0" smtClean="0"/>
              <a:t>  następnie</a:t>
            </a:r>
          </a:p>
          <a:p>
            <a:pPr algn="just">
              <a:buNone/>
            </a:pPr>
            <a:r>
              <a:rPr lang="pl-PL" dirty="0" smtClean="0"/>
              <a:t>tworzymy układ równań.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357298"/>
            <a:ext cx="28384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pl-PL" sz="2000" b="0" dirty="0" smtClean="0"/>
              <a:t>Teraz należy tylko rozwiązać ten układ np. metodą przeciwnych współczynników:</a:t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endParaRPr lang="pl-PL" sz="2000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6574" y="595597"/>
            <a:ext cx="3352813" cy="511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Jest to prosta pozioma, czyli funkcja stała,</a:t>
            </a:r>
          </a:p>
          <a:p>
            <a:pPr>
              <a:buNone/>
            </a:pPr>
            <a:r>
              <a:rPr lang="pl-PL" dirty="0" smtClean="0"/>
              <a:t>zatem a=0, b=3, więc równanie prostej, to</a:t>
            </a:r>
          </a:p>
          <a:p>
            <a:pPr>
              <a:buNone/>
            </a:pPr>
            <a:r>
              <a:rPr lang="pl-PL" dirty="0" smtClean="0"/>
              <a:t>y=3.</a:t>
            </a:r>
          </a:p>
          <a:p>
            <a:pPr>
              <a:buNone/>
            </a:pPr>
            <a:r>
              <a:rPr lang="pl-PL" dirty="0" smtClean="0"/>
              <a:t>y=3  równanie kierunkowe</a:t>
            </a:r>
          </a:p>
          <a:p>
            <a:pPr>
              <a:buNone/>
            </a:pPr>
            <a:r>
              <a:rPr lang="pl-PL" dirty="0" smtClean="0"/>
              <a:t>y-3=0 równanie ogólne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b) A= (2,3), B=(-1,3) </a:t>
            </a:r>
            <a:endParaRPr lang="pl-PL" sz="2000" b="0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57166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Zauważmy, że nie jest to funkcja, więc nie</a:t>
            </a:r>
          </a:p>
          <a:p>
            <a:pPr>
              <a:buNone/>
            </a:pPr>
            <a:r>
              <a:rPr lang="pl-PL" dirty="0" smtClean="0"/>
              <a:t>można jej opisać wzorem</a:t>
            </a:r>
          </a:p>
          <a:p>
            <a:pPr>
              <a:buNone/>
            </a:pPr>
            <a:r>
              <a:rPr lang="pl-PL" dirty="0" smtClean="0"/>
              <a:t> y = </a:t>
            </a:r>
            <a:r>
              <a:rPr lang="pl-PL" dirty="0" err="1" smtClean="0"/>
              <a:t>ax</a:t>
            </a:r>
            <a:r>
              <a:rPr lang="pl-PL" dirty="0" smtClean="0"/>
              <a:t> +b. </a:t>
            </a:r>
            <a:r>
              <a:rPr lang="pl-PL" b="1" dirty="0" smtClean="0"/>
              <a:t>Ta prosta określona jest</a:t>
            </a:r>
          </a:p>
          <a:p>
            <a:pPr>
              <a:buNone/>
            </a:pPr>
            <a:r>
              <a:rPr lang="pl-PL" b="1" dirty="0" smtClean="0"/>
              <a:t>równaniem x=3 </a:t>
            </a:r>
            <a:r>
              <a:rPr lang="pl-PL" dirty="0" smtClean="0"/>
              <a:t>{wartości są dowolną liczbą</a:t>
            </a:r>
          </a:p>
          <a:p>
            <a:pPr>
              <a:buNone/>
            </a:pPr>
            <a:r>
              <a:rPr lang="pl-PL" dirty="0" smtClean="0"/>
              <a:t>rzeczywistą a argument x zawsze jest równy 3}</a:t>
            </a:r>
          </a:p>
          <a:p>
            <a:r>
              <a:rPr lang="pl-PL" dirty="0" smtClean="0"/>
              <a:t>x-3=0  równanie ogólne</a:t>
            </a:r>
          </a:p>
          <a:p>
            <a:r>
              <a:rPr lang="pl-PL" dirty="0" smtClean="0"/>
              <a:t>nie można tej prostej opisać równaniem kierunkowym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2200" dirty="0" smtClean="0"/>
              <a:t>c) A= (3,1), B = (3,4)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85728"/>
            <a:ext cx="23145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Podsumowując jeśli punkty leżą na prostej będącej </a:t>
            </a:r>
            <a:r>
              <a:rPr lang="pl-PL" smtClean="0"/>
              <a:t>wykresem funkcji, </a:t>
            </a:r>
            <a:r>
              <a:rPr lang="pl-PL" dirty="0" smtClean="0"/>
              <a:t>to postępujemy jak w podpunkcie a, z tym, że jeśli leżą na prostej poziomej, to można od razu napisać równanie </a:t>
            </a:r>
            <a:r>
              <a:rPr lang="pl-PL" dirty="0" err="1" smtClean="0"/>
              <a:t>y=b</a:t>
            </a:r>
            <a:r>
              <a:rPr lang="pl-PL" dirty="0" smtClean="0"/>
              <a:t> jak w podpunkcie b. Natomiast jeśli punkty leżą na prostej pionowej, to prosta ta nie jest wykresem funkcji i można ją opisać równaniem </a:t>
            </a:r>
            <a:r>
              <a:rPr lang="pl-PL" dirty="0" err="1" smtClean="0"/>
              <a:t>x=m</a:t>
            </a:r>
            <a:r>
              <a:rPr lang="pl-PL" dirty="0" smtClean="0"/>
              <a:t>, gdzie m jest liczbą, w której prosta przecina oś x.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380</Words>
  <Application>Microsoft Office PowerPoint</Application>
  <PresentationFormat>Pokaz na ekranie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Prezentacja programu PowerPoint</vt:lpstr>
      <vt:lpstr>Równanie prostej na płaszczyźnie.  </vt:lpstr>
      <vt:lpstr>Prezentacja programu PowerPoint</vt:lpstr>
      <vt:lpstr>Każdą prostą można opisać równaniem.</vt:lpstr>
      <vt:lpstr>Prezentacja programu PowerPoint</vt:lpstr>
      <vt:lpstr>Teraz należy tylko rozwiązać ten układ np. metodą przeciwnych współczynników:                </vt:lpstr>
      <vt:lpstr>b) A= (2,3), B=(-1,3) </vt:lpstr>
      <vt:lpstr>c) A= (3,1), B = (3,4)  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Równanie prostej na płaszczyźnie.</dc:title>
  <dc:creator>Your User Name</dc:creator>
  <cp:lastModifiedBy>Projekt</cp:lastModifiedBy>
  <cp:revision>11</cp:revision>
  <dcterms:created xsi:type="dcterms:W3CDTF">2010-12-08T21:24:50Z</dcterms:created>
  <dcterms:modified xsi:type="dcterms:W3CDTF">2011-05-24T14:07:29Z</dcterms:modified>
</cp:coreProperties>
</file>